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28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790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3019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684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235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235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2122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705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1530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449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43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B80D3-9604-4E73-9FD2-0C274014D5B4}" type="datetimeFigureOut">
              <a:rPr lang="nb-NO" smtClean="0"/>
              <a:t>01.06.2015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8FC91-6074-4E7E-9224-5F3806BDB47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164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 smtClean="0">
                <a:solidFill>
                  <a:srgbClr val="002060"/>
                </a:solidFill>
              </a:rPr>
              <a:t>DET ER ISOTOPENES KJEMISKE EGENSKAPER SOM ER AVGJØRENDE FOR HVOR VI FINNER DEM</a:t>
            </a:r>
            <a:endParaRPr lang="nb-NO" sz="2800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I RESERVOARET</a:t>
            </a:r>
            <a:endParaRPr lang="nb-NO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b-NO" dirty="0" smtClean="0"/>
              <a:t>PÅ INSTALLASJONEN</a:t>
            </a:r>
            <a:endParaRPr lang="nb-NO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78380"/>
            <a:ext cx="4040188" cy="2744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4716016" y="5320632"/>
            <a:ext cx="1229398" cy="700656"/>
          </a:xfrm>
          <a:prstGeom prst="rightArrow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rgbClr val="002060"/>
                </a:solidFill>
              </a:rPr>
              <a:t>FRA RESERV-OARET</a:t>
            </a:r>
            <a:endParaRPr lang="nb-NO" sz="1200" dirty="0">
              <a:solidFill>
                <a:srgbClr val="00206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17422" y="5085184"/>
            <a:ext cx="2226985" cy="1058416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SEPARASJON AV VANN OG OLJE/GASS</a:t>
            </a:r>
            <a:endParaRPr lang="nb-NO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Down Arrow 8"/>
          <p:cNvSpPr/>
          <p:nvPr/>
        </p:nvSpPr>
        <p:spPr>
          <a:xfrm rot="10800000">
            <a:off x="6145229" y="4293097"/>
            <a:ext cx="284945" cy="62178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Down Arrow 12"/>
          <p:cNvSpPr/>
          <p:nvPr/>
        </p:nvSpPr>
        <p:spPr>
          <a:xfrm rot="10800000">
            <a:off x="7740352" y="4293096"/>
            <a:ext cx="284945" cy="621780"/>
          </a:xfrm>
          <a:prstGeom prst="downArrow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extBox 10"/>
          <p:cNvSpPr txBox="1"/>
          <p:nvPr/>
        </p:nvSpPr>
        <p:spPr>
          <a:xfrm>
            <a:off x="7020272" y="3502748"/>
            <a:ext cx="1905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OLJE TIL MELLOMLAGER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5467742" y="2740566"/>
            <a:ext cx="1015663" cy="194538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nb-NO" dirty="0" smtClean="0"/>
              <a:t>REINJEKSJON ELLER UTSLIPP AV PRODUSERT VANN</a:t>
            </a:r>
            <a:endParaRPr lang="nb-NO" dirty="0"/>
          </a:p>
        </p:txBody>
      </p:sp>
      <p:sp>
        <p:nvSpPr>
          <p:cNvPr id="15" name="Curved Down Arrow 14"/>
          <p:cNvSpPr/>
          <p:nvPr/>
        </p:nvSpPr>
        <p:spPr>
          <a:xfrm>
            <a:off x="4067944" y="2492896"/>
            <a:ext cx="3528392" cy="720080"/>
          </a:xfrm>
          <a:prstGeom prst="curvedDownArrow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6" name="Curved Up Arrow 15"/>
          <p:cNvSpPr/>
          <p:nvPr/>
        </p:nvSpPr>
        <p:spPr>
          <a:xfrm>
            <a:off x="3779912" y="4149079"/>
            <a:ext cx="1728192" cy="288034"/>
          </a:xfrm>
          <a:prstGeom prst="curvedUp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96336" y="2348880"/>
            <a:ext cx="14401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chemeClr val="accent6">
                    <a:lumMod val="50000"/>
                  </a:schemeClr>
                </a:solidFill>
              </a:rPr>
              <a:t>Her vil </a:t>
            </a:r>
            <a:r>
              <a:rPr lang="nb-NO" baseline="30000" dirty="0" smtClean="0">
                <a:solidFill>
                  <a:schemeClr val="accent6">
                    <a:lumMod val="50000"/>
                  </a:schemeClr>
                </a:solidFill>
              </a:rPr>
              <a:t>210</a:t>
            </a:r>
            <a:r>
              <a:rPr lang="nb-NO" dirty="0" smtClean="0">
                <a:solidFill>
                  <a:schemeClr val="accent6">
                    <a:lumMod val="50000"/>
                  </a:schemeClr>
                </a:solidFill>
              </a:rPr>
              <a:t>Pb absorberes i ev. rust på overflaten</a:t>
            </a:r>
          </a:p>
          <a:p>
            <a:endParaRPr lang="nb-NO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9552" y="6143600"/>
            <a:ext cx="3168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>
                <a:solidFill>
                  <a:srgbClr val="002060"/>
                </a:solidFill>
              </a:rPr>
              <a:t>Basert på en figur av </a:t>
            </a:r>
            <a:r>
              <a:rPr lang="nb-NO" sz="1400" dirty="0" err="1" smtClean="0">
                <a:solidFill>
                  <a:srgbClr val="002060"/>
                </a:solidFill>
              </a:rPr>
              <a:t>Zpire</a:t>
            </a:r>
            <a:r>
              <a:rPr lang="nb-NO" sz="1400" dirty="0" smtClean="0">
                <a:solidFill>
                  <a:srgbClr val="002060"/>
                </a:solidFill>
              </a:rPr>
              <a:t> AS</a:t>
            </a:r>
            <a:endParaRPr lang="nb-NO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554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smtClean="0">
                <a:solidFill>
                  <a:srgbClr val="002060"/>
                </a:solidFill>
              </a:rPr>
              <a:t>MOBILITET I JORDSMONN</a:t>
            </a:r>
            <a:endParaRPr lang="nb-NO" sz="3200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2171278"/>
            <a:ext cx="5286375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962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53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DET ER ISOTOPENES KJEMISKE EGENSKAPER SOM ER AVGJØRENDE FOR HVOR VI FINNER DEM</vt:lpstr>
      <vt:lpstr>MOBILITET I JORDSMONN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 Øistein Eriksen</dc:creator>
  <cp:lastModifiedBy>Dag Øistein Eriksen</cp:lastModifiedBy>
  <cp:revision>4</cp:revision>
  <dcterms:created xsi:type="dcterms:W3CDTF">2015-06-01T07:52:54Z</dcterms:created>
  <dcterms:modified xsi:type="dcterms:W3CDTF">2015-06-01T08:35:48Z</dcterms:modified>
</cp:coreProperties>
</file>